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6" r:id="rId7"/>
    <p:sldId id="267" r:id="rId8"/>
    <p:sldId id="261" r:id="rId9"/>
    <p:sldId id="268" r:id="rId10"/>
    <p:sldId id="276" r:id="rId11"/>
    <p:sldId id="262" r:id="rId12"/>
    <p:sldId id="269" r:id="rId13"/>
    <p:sldId id="275" r:id="rId14"/>
    <p:sldId id="263" r:id="rId15"/>
    <p:sldId id="270" r:id="rId16"/>
    <p:sldId id="264" r:id="rId17"/>
    <p:sldId id="271" r:id="rId18"/>
    <p:sldId id="265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2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35BD59-68CD-4755-9271-5CC94E7F0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062293-0E98-9E75-51C8-9FF1E4579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D8808B-BE13-E7AE-6E36-B7E36EC1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AA16D7-52F8-D611-328B-8E376A485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FE1A29-F123-76DB-E53F-87B233E8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3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50F07-5427-396F-A554-218D044C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B7A1A1-BFCE-1DE1-D81F-D56FBDF0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6DEE85-1277-6059-CD0F-124F1901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286643-DA59-6C80-748F-D02597E1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B2956A-3DCC-8C6B-FD09-C14AFF6A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84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A7C6D-61C0-F7D5-62D6-EDBCBE488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C17EB1-BCAE-64FD-D868-0B51C5782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2BE5DF-FA2B-1A5B-AFCA-941B4BD5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EBAD7A-43BD-F993-297B-D46ECCED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C13760-812A-904F-FFB0-720087A6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52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9A83C6-BAE2-B614-17D8-28D0F132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913542-6323-7AB9-7D71-0229AD102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59729C-6E26-96E6-2C2D-CFD93A53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0D8A2B-4F63-C891-FA75-8275436FC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1E3D1F-4311-14B3-4A24-C4C338E2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98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F61CB-F143-46EB-7EF3-1A21BFAE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54255E-79B3-B005-E73B-CCBA2C7F0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70F5D0-DB27-F2CC-1241-8D4CDFC4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C8E00B-2B74-918F-B180-3B90DD92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22FB78-682B-F5F6-34D9-8B3B6C6D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63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95BA-2C9C-FA37-FA4E-08D4E068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6231A-6AAD-D80D-E91F-AECCE5C5B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56A3BF-70EC-ED0D-81B8-9DD55AD0A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E691C3-0D4D-A7C5-0A7E-81C901D8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F01D13-4DB6-40E0-BF68-4FE24C4F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5F99AE-DD02-8FC2-2942-B62247D9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2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58A30-6CDE-794C-2F15-35009DCB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2C219F-5024-FAFB-383F-0390F7816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93CDF4-9FD3-9CA5-023A-B22EB054F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D429EA-78A7-D732-E66D-B2B52CC59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7C64DB1-29DB-2726-FCDA-E0BDAEFBC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C4B230B-DB8D-F417-3B79-FC941702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695AFB-9338-4B67-8E37-AAD9A2EB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CD0446-5A13-4D85-E85C-3B0A0326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16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8B94E-13CB-1A7B-833C-D7A93F5C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97F0A8-953B-7D64-6ADD-ED7EA4D8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696115-E070-44AC-D418-E93E556B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A42C78-0707-38F0-DC1C-B511D1E2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94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7BD4DD-553B-24CF-6F6E-6D30C548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DCEC9E-7880-9C3C-4657-6625D5E5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842C20-B7AE-5A38-261D-90096807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23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5CEEE-55FE-378D-BC45-B9F951DC4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B139E-0F71-41C2-99C2-9790FAF83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F9C202-5627-53D7-D633-8017E9927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39DDE6-D1F5-BD7D-F6BA-9A0B61B9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C8F78E-9550-DEB8-CD9D-3A397D3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FF7F59-D2F1-F44D-E549-F97B9197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33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5529D-05A3-BB3E-A3F6-72321592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718EB2E-D805-48D2-EDF4-B276DAAA21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CB3F12-B816-AE13-8C21-64DD9DA21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9E534A-CF58-A605-A30E-BB4AB494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56BA80-523C-EB6E-9879-8CA7DCAF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6FEE37-F7A9-719A-1F64-F29C0086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20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DA001F-7F94-E8B5-19ED-00B71000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AA6D53-F437-632F-B649-F5C6DC611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198B9-AC7A-5E47-FD0D-7A9C3C431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49AB63-F399-48D0-9407-FF2104EA903B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9A5F9A-77F5-A5BC-42A4-62CC4976E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1235B9-11DC-4B5B-4764-CF0AA18AE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2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8320-369325356_tiny">
            <a:hlinkClick r:id="" action="ppaction://media"/>
            <a:extLst>
              <a:ext uri="{FF2B5EF4-FFF2-40B4-BE49-F238E27FC236}">
                <a16:creationId xmlns:a16="http://schemas.microsoft.com/office/drawing/2014/main" id="{81ABCDB0-FFD5-25B6-BAC8-4BA10AD43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E5BB83B-121F-8794-7F6D-88845A5B1F78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競賽</a:t>
            </a:r>
          </a:p>
        </p:txBody>
      </p:sp>
    </p:spTree>
    <p:extLst>
      <p:ext uri="{BB962C8B-B14F-4D97-AF65-F5344CB8AC3E}">
        <p14:creationId xmlns:p14="http://schemas.microsoft.com/office/powerpoint/2010/main" val="19557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847-226632926_tiny">
            <a:hlinkClick r:id="" action="ppaction://media"/>
            <a:extLst>
              <a:ext uri="{FF2B5EF4-FFF2-40B4-BE49-F238E27FC236}">
                <a16:creationId xmlns:a16="http://schemas.microsoft.com/office/drawing/2014/main" id="{777C7777-87BD-E0E2-32AD-0F70F4377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1722-231759069_tiny">
            <a:hlinkClick r:id="" action="ppaction://media"/>
            <a:extLst>
              <a:ext uri="{FF2B5EF4-FFF2-40B4-BE49-F238E27FC236}">
                <a16:creationId xmlns:a16="http://schemas.microsoft.com/office/drawing/2014/main" id="{D7BE33F2-ECD3-3A2A-5A2B-87D12AFA1E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6848857-24FF-9251-A5BA-45D73A1588FC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77288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41673-778335004_tiny">
            <a:hlinkClick r:id="" action="ppaction://media"/>
            <a:extLst>
              <a:ext uri="{FF2B5EF4-FFF2-40B4-BE49-F238E27FC236}">
                <a16:creationId xmlns:a16="http://schemas.microsoft.com/office/drawing/2014/main" id="{85D63A89-9A0D-C6E0-7AAE-E3C1B25EF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3011547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60B9410-DE39-9CB4-C8EB-FEBC99BBB306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9435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9336-772278284_tiny">
            <a:hlinkClick r:id="" action="ppaction://media"/>
            <a:extLst>
              <a:ext uri="{FF2B5EF4-FFF2-40B4-BE49-F238E27FC236}">
                <a16:creationId xmlns:a16="http://schemas.microsoft.com/office/drawing/2014/main" id="{890343E4-97C9-2793-A070-2735B2308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D438251-FED2-D7FB-9834-C15381FD1FD9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95786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4161-400233633_tiny">
            <a:hlinkClick r:id="" action="ppaction://media"/>
            <a:extLst>
              <a:ext uri="{FF2B5EF4-FFF2-40B4-BE49-F238E27FC236}">
                <a16:creationId xmlns:a16="http://schemas.microsoft.com/office/drawing/2014/main" id="{0B0A73B1-3FAD-B1E1-3FF5-C3B3F5D761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9D5FAC6-EE9F-A4D1-71BB-AD1556A15EF6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7758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9027-818026298_tiny">
            <a:hlinkClick r:id="" action="ppaction://media"/>
            <a:extLst>
              <a:ext uri="{FF2B5EF4-FFF2-40B4-BE49-F238E27FC236}">
                <a16:creationId xmlns:a16="http://schemas.microsoft.com/office/drawing/2014/main" id="{D2B459FF-C1C8-F6CD-4A85-500BB9AB9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965522D-C4D7-709B-A61B-80225DA8CF7E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5.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40430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4941-852206094_tiny">
            <a:hlinkClick r:id="" action="ppaction://media"/>
            <a:extLst>
              <a:ext uri="{FF2B5EF4-FFF2-40B4-BE49-F238E27FC236}">
                <a16:creationId xmlns:a16="http://schemas.microsoft.com/office/drawing/2014/main" id="{67804F8F-8D34-9620-0D19-78F77D4F4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C4C8F39-6324-9B16-CD8B-5982E518BBEF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84708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BBEAACA-8513-9DA3-875C-38AAB3404C50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轉彎</a:t>
            </a:r>
          </a:p>
        </p:txBody>
      </p:sp>
      <p:pic>
        <p:nvPicPr>
          <p:cNvPr id="6" name="136284-764387740_tiny">
            <a:hlinkClick r:id="" action="ppaction://media"/>
            <a:extLst>
              <a:ext uri="{FF2B5EF4-FFF2-40B4-BE49-F238E27FC236}">
                <a16:creationId xmlns:a16="http://schemas.microsoft.com/office/drawing/2014/main" id="{5574DAC1-3751-924C-83CD-D4362EB85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63A328-195B-68E4-3C2E-40F192064E53}"/>
              </a:ext>
            </a:extLst>
          </p:cNvPr>
          <p:cNvSpPr txBox="1"/>
          <p:nvPr/>
        </p:nvSpPr>
        <p:spPr>
          <a:xfrm>
            <a:off x="716603" y="5636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3123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8062-524689341_tiny">
            <a:hlinkClick r:id="" action="ppaction://media"/>
            <a:extLst>
              <a:ext uri="{FF2B5EF4-FFF2-40B4-BE49-F238E27FC236}">
                <a16:creationId xmlns:a16="http://schemas.microsoft.com/office/drawing/2014/main" id="{A3D83DA8-DD66-BB5A-DE8D-C4A02F7833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4E2185-F042-DD31-79CB-90B7DC3BE96C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33643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87593-602317653_tiny">
            <a:hlinkClick r:id="" action="ppaction://media"/>
            <a:extLst>
              <a:ext uri="{FF2B5EF4-FFF2-40B4-BE49-F238E27FC236}">
                <a16:creationId xmlns:a16="http://schemas.microsoft.com/office/drawing/2014/main" id="{CC7E44E6-F41C-5F54-292A-20CCA915E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E684586-711A-640D-3749-42702D94CDC2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6314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1943-540487063_tiny">
            <a:hlinkClick r:id="" action="ppaction://media"/>
            <a:extLst>
              <a:ext uri="{FF2B5EF4-FFF2-40B4-BE49-F238E27FC236}">
                <a16:creationId xmlns:a16="http://schemas.microsoft.com/office/drawing/2014/main" id="{3FAF4C41-18AA-9DCB-2EF1-1FC278EB6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4330CED-8D59-B55B-DBB6-07BDAE319DBA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28967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3871-584870605_tiny">
            <a:hlinkClick r:id="" action="ppaction://media"/>
            <a:extLst>
              <a:ext uri="{FF2B5EF4-FFF2-40B4-BE49-F238E27FC236}">
                <a16:creationId xmlns:a16="http://schemas.microsoft.com/office/drawing/2014/main" id="{4C03C448-E616-AEE9-2D1C-4C371C154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E3A425E-EF16-A0BF-A7BA-62634FE2F59F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69467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25722-735655917_tiny">
            <a:hlinkClick r:id="" action="ppaction://media"/>
            <a:extLst>
              <a:ext uri="{FF2B5EF4-FFF2-40B4-BE49-F238E27FC236}">
                <a16:creationId xmlns:a16="http://schemas.microsoft.com/office/drawing/2014/main" id="{47E44AF8-C958-6C0E-40AE-32B2D065C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2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625-148614367_tiny">
            <a:hlinkClick r:id="" action="ppaction://media"/>
            <a:extLst>
              <a:ext uri="{FF2B5EF4-FFF2-40B4-BE49-F238E27FC236}">
                <a16:creationId xmlns:a16="http://schemas.microsoft.com/office/drawing/2014/main" id="{D8B4EF80-6849-810E-5B07-5BCE43ACE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8FB39A6-D4B3-8C47-2660-180EAC7C128C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1.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79693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3252-920308104_tiny">
            <a:hlinkClick r:id="" action="ppaction://media"/>
            <a:extLst>
              <a:ext uri="{FF2B5EF4-FFF2-40B4-BE49-F238E27FC236}">
                <a16:creationId xmlns:a16="http://schemas.microsoft.com/office/drawing/2014/main" id="{3A5A65EB-CE11-833A-8037-A6B5719DC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5E9D9B3-FA84-8855-755A-E5701FB188D9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1.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61354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1975-658840454_tiny">
            <a:hlinkClick r:id="" action="ppaction://media"/>
            <a:extLst>
              <a:ext uri="{FF2B5EF4-FFF2-40B4-BE49-F238E27FC236}">
                <a16:creationId xmlns:a16="http://schemas.microsoft.com/office/drawing/2014/main" id="{3C1EF38E-AFDE-6794-DAA2-399AA86CA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1AEFA5E-DA11-CD05-0979-9B04204FF8CF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16600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2233-724743712_tiny">
            <a:hlinkClick r:id="" action="ppaction://media"/>
            <a:extLst>
              <a:ext uri="{FF2B5EF4-FFF2-40B4-BE49-F238E27FC236}">
                <a16:creationId xmlns:a16="http://schemas.microsoft.com/office/drawing/2014/main" id="{472D54B2-80B1-6352-68CB-1D04B31AB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637577F-45E1-A528-723F-C634D5E4AD0A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60531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2720-544133737_tiny">
            <a:hlinkClick r:id="" action="ppaction://media"/>
            <a:extLst>
              <a:ext uri="{FF2B5EF4-FFF2-40B4-BE49-F238E27FC236}">
                <a16:creationId xmlns:a16="http://schemas.microsoft.com/office/drawing/2014/main" id="{356700B9-CA1B-789B-E64D-C0B1D13BD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B9BCBA3-EBE1-23CF-ED99-8E42777DCB66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14188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3781-399148466_tiny">
            <a:hlinkClick r:id="" action="ppaction://media"/>
            <a:extLst>
              <a:ext uri="{FF2B5EF4-FFF2-40B4-BE49-F238E27FC236}">
                <a16:creationId xmlns:a16="http://schemas.microsoft.com/office/drawing/2014/main" id="{EDE997F4-DECD-26D6-9920-9020632BF0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7281FB1-7044-9FFD-9E51-5D79908C489C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30578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6AA0D843-D58C-C549-5878-614435E1E5F1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  <p:pic>
        <p:nvPicPr>
          <p:cNvPr id="8" name="136264-764387675_tiny">
            <a:hlinkClick r:id="" action="ppaction://media"/>
            <a:extLst>
              <a:ext uri="{FF2B5EF4-FFF2-40B4-BE49-F238E27FC236}">
                <a16:creationId xmlns:a16="http://schemas.microsoft.com/office/drawing/2014/main" id="{0207B3D7-56DA-6AA2-7EFC-15163E043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744CC-4A7B-C59B-57FA-77829BB40794}"/>
              </a:ext>
            </a:extLst>
          </p:cNvPr>
          <p:cNvSpPr txBox="1"/>
          <p:nvPr/>
        </p:nvSpPr>
        <p:spPr>
          <a:xfrm>
            <a:off x="716603" y="5636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4929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47</Words>
  <Application>Microsoft Office PowerPoint</Application>
  <PresentationFormat>寬螢幕</PresentationFormat>
  <Paragraphs>21</Paragraphs>
  <Slides>21</Slides>
  <Notes>0</Notes>
  <HiddenSlides>0</HiddenSlides>
  <MMClips>21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YouYuan</vt:lpstr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簡珮倫</dc:creator>
  <cp:lastModifiedBy>簡珮倫</cp:lastModifiedBy>
  <cp:revision>40</cp:revision>
  <dcterms:created xsi:type="dcterms:W3CDTF">2024-10-23T15:21:12Z</dcterms:created>
  <dcterms:modified xsi:type="dcterms:W3CDTF">2024-10-23T17:58:22Z</dcterms:modified>
</cp:coreProperties>
</file>